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9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A783388-559F-41F3-9792-93F4EE257F4E}" type="datetimeFigureOut">
              <a:rPr lang="en-US" smtClean="0"/>
              <a:pPr/>
              <a:t>11-Dec-19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420DFE5-A744-4ED0-830C-B6767A28087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63963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pPr/>
              <a:t>11-Dec-19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9756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pPr/>
              <a:t>11-Dec-19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71902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pPr/>
              <a:t>11-Dec-19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3946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pPr/>
              <a:t>11-Dec-19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87945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pPr/>
              <a:t>11-Dec-19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90174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pPr/>
              <a:t>11-Dec-19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3190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pPr/>
              <a:t>11-Dec-19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40147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pPr/>
              <a:t>11-Dec-19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0769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pPr/>
              <a:t>11-Dec-19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7913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pPr/>
              <a:t>11-Dec-19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82459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pPr/>
              <a:t>11-Dec-19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4225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pPr/>
              <a:t>11-Dec-19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4259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pPr/>
              <a:t>11-Dec-19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315995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pPr/>
              <a:t>11-Dec-19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788426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pPr/>
              <a:t>11-Dec-19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367602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pPr/>
              <a:t>11-Dec-19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24190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A783388-559F-41F3-9792-93F4EE257F4E}" type="datetimeFigureOut">
              <a:rPr lang="en-US" smtClean="0"/>
              <a:pPr/>
              <a:t>11-Dec-19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420DFE5-A744-4ED0-830C-B6767A280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5382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04BE29-39BD-4F22-8E8F-88446964CE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Healthcare </a:t>
            </a:r>
            <a:r>
              <a:rPr lang="en-US" dirty="0" smtClean="0"/>
              <a:t>Care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03FD526-D803-450A-9055-89C3CBC4BE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Name</a:t>
            </a:r>
            <a:endParaRPr lang="en-US" dirty="0"/>
          </a:p>
          <a:p>
            <a:r>
              <a:rPr lang="en-US" dirty="0"/>
              <a:t>Discussion Post </a:t>
            </a:r>
          </a:p>
        </p:txBody>
      </p:sp>
    </p:spTree>
    <p:extLst>
      <p:ext uri="{BB962C8B-B14F-4D97-AF65-F5344CB8AC3E}">
        <p14:creationId xmlns:p14="http://schemas.microsoft.com/office/powerpoint/2010/main" xmlns="" val="3650028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693491-6978-444D-BF90-9E7AC6D98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881805E-8B06-4193-A56C-78223A252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Being able to working effectively in </a:t>
            </a:r>
            <a:r>
              <a:rPr lang="en-US" dirty="0" smtClean="0"/>
              <a:t>a health professional settings </a:t>
            </a:r>
            <a:endParaRPr lang="en-US" dirty="0"/>
          </a:p>
          <a:p>
            <a:pPr lvl="1"/>
            <a:r>
              <a:rPr lang="en-US" dirty="0"/>
              <a:t>This will help </a:t>
            </a:r>
            <a:r>
              <a:rPr lang="en-US" dirty="0" smtClean="0"/>
              <a:t>to be able to  be in a position to maintain good health among human being by applying principles and related procedures of evidence-based medicine caring </a:t>
            </a:r>
            <a:endParaRPr lang="en-US" dirty="0"/>
          </a:p>
          <a:p>
            <a:r>
              <a:rPr lang="en-US" dirty="0"/>
              <a:t>Help me understand </a:t>
            </a:r>
            <a:r>
              <a:rPr lang="en-US" dirty="0" smtClean="0"/>
              <a:t>and be able to apply preventable and curative measures.</a:t>
            </a:r>
            <a:endParaRPr lang="en-US" dirty="0"/>
          </a:p>
          <a:p>
            <a:pPr lvl="1"/>
            <a:r>
              <a:rPr lang="en-US" dirty="0"/>
              <a:t>I know </a:t>
            </a:r>
            <a:r>
              <a:rPr lang="en-US" dirty="0" smtClean="0"/>
              <a:t>have understanding of promoting health with a goal of being able to meet the health needs of people.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4311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DDC9CF-D91C-4D6A-BFC4-7EFB04A9A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Professional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C86813-160D-418C-B3FB-0B942ACC0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Working in healthcare already, </a:t>
            </a:r>
            <a:r>
              <a:rPr lang="en-US" dirty="0" smtClean="0"/>
              <a:t>I was able to provide essential services to the population while  improving health care accessibility .</a:t>
            </a:r>
          </a:p>
          <a:p>
            <a:r>
              <a:rPr lang="en-US" dirty="0" smtClean="0"/>
              <a:t>I was working in a department of providing healthcare services to the people, family and the community at large .</a:t>
            </a:r>
          </a:p>
          <a:p>
            <a:r>
              <a:rPr lang="en-US" dirty="0" smtClean="0"/>
              <a:t>I was able to understand some of the healthcare approaches which can be used in order to achieve a community which is free of illnesses .</a:t>
            </a:r>
          </a:p>
          <a:p>
            <a:r>
              <a:rPr lang="en-US" dirty="0" smtClean="0"/>
              <a:t>Through passion and determination , I was able to deliver a high performance in my department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70440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207F14-099D-47AF-812D-51B0668F7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Professional Goals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C9DE78-295B-4D8A-BCDA-76559C7819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 got a privilege to read the book and I was able to comprehend mechanisms which can be used to optimize the strength and skills of health care professionalism .</a:t>
            </a:r>
          </a:p>
          <a:p>
            <a:r>
              <a:rPr lang="en-US" dirty="0" smtClean="0"/>
              <a:t>While doing my assignment ,I was able to exercise my professional skills that I have acquired and be able to apply it in real life situation .For instance ,during the case study ,I was able to use the knowledge that I knew about health and be able to apply it while providing essential services that promote good health in the community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4010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1DA474-BCF2-452D-89A7-DFC961B7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2C2D976-8906-4712-B3C4-1089381172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truly enjoyed taking this class and working with those that I encountered. This class has already helped me in my professional setting, and my personal </a:t>
            </a:r>
            <a:endParaRPr lang="en-US" dirty="0" smtClean="0"/>
          </a:p>
          <a:p>
            <a:r>
              <a:rPr lang="en-US" dirty="0" smtClean="0"/>
              <a:t>I really enjoyed the teaching practices of this class and all the people that I happened to engage with .The teaching practices have helped me to acquire professional skills and I believe I am in a position to apply it in real life settings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815464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70</TotalTime>
  <Words>341</Words>
  <Application>Microsoft Office PowerPoint</Application>
  <PresentationFormat>Custom</PresentationFormat>
  <Paragraphs>19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Organic</vt:lpstr>
      <vt:lpstr>Healthcare Care</vt:lpstr>
      <vt:lpstr>Personal Goals</vt:lpstr>
      <vt:lpstr>Professional Goals</vt:lpstr>
      <vt:lpstr>Professional Goals Cont.</vt:lpstr>
      <vt:lpstr>Conclusion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Healthcare Management 3150</dc:title>
  <dc:creator>Cailey Noone</dc:creator>
  <cp:lastModifiedBy>james</cp:lastModifiedBy>
  <cp:revision>4</cp:revision>
  <dcterms:created xsi:type="dcterms:W3CDTF">2019-12-08T23:53:45Z</dcterms:created>
  <dcterms:modified xsi:type="dcterms:W3CDTF">2019-12-12T06:45:36Z</dcterms:modified>
</cp:coreProperties>
</file>